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3" r:id="rId4"/>
    <p:sldId id="262" r:id="rId5"/>
    <p:sldId id="263" r:id="rId6"/>
    <p:sldId id="264" r:id="rId7"/>
    <p:sldId id="272" r:id="rId8"/>
    <p:sldId id="268" r:id="rId9"/>
  </p:sldIdLst>
  <p:sldSz cx="8010525" cy="11325225"/>
  <p:notesSz cx="11325225" cy="801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1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009524" cy="11323810"/>
            <a:chOff x="0" y="0"/>
            <a:chExt cx="8009524" cy="113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09524" cy="113238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7941" y="6151875"/>
            <a:ext cx="4113642" cy="2391054"/>
            <a:chOff x="1947941" y="6151875"/>
            <a:chExt cx="4113642" cy="23910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941" y="6151875"/>
              <a:ext cx="4113642" cy="2391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5535" y="553416"/>
            <a:ext cx="6927716" cy="9753600"/>
            <a:chOff x="668680" y="1367502"/>
            <a:chExt cx="6672164" cy="858880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667402" y="-2926901"/>
              <a:ext cx="13344327" cy="17177612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680" y="1367502"/>
              <a:ext cx="6672164" cy="8588806"/>
            </a:xfrm>
            <a:prstGeom prst="rect">
              <a:avLst/>
            </a:prstGeom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D77F32F7-542B-2A2D-1EC1-FE99959FBD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8614042"/>
            <a:ext cx="1239170" cy="15385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584B096-D6B7-AC24-B570-8A088716BF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15" y="8660371"/>
            <a:ext cx="1174275" cy="1498041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B2230BF7-96C9-4E41-99D2-4305FE8BD3E5}"/>
              </a:ext>
            </a:extLst>
          </p:cNvPr>
          <p:cNvGrpSpPr/>
          <p:nvPr/>
        </p:nvGrpSpPr>
        <p:grpSpPr>
          <a:xfrm>
            <a:off x="3598818" y="588598"/>
            <a:ext cx="797376" cy="898465"/>
            <a:chOff x="6248058" y="1691530"/>
            <a:chExt cx="2725484" cy="3536420"/>
          </a:xfrm>
        </p:grpSpPr>
        <p:grpSp>
          <p:nvGrpSpPr>
            <p:cNvPr id="23" name="그룹 1002">
              <a:extLst>
                <a:ext uri="{FF2B5EF4-FFF2-40B4-BE49-F238E27FC236}">
                  <a16:creationId xmlns:a16="http://schemas.microsoft.com/office/drawing/2014/main" id="{883F076D-BA6B-4D34-A75F-3C9F151AB437}"/>
                </a:ext>
              </a:extLst>
            </p:cNvPr>
            <p:cNvGrpSpPr/>
            <p:nvPr/>
          </p:nvGrpSpPr>
          <p:grpSpPr>
            <a:xfrm>
              <a:off x="6976520" y="1691530"/>
              <a:ext cx="1390240" cy="942748"/>
              <a:chOff x="6976520" y="1691530"/>
              <a:chExt cx="1390240" cy="942748"/>
            </a:xfrm>
          </p:grpSpPr>
          <p:pic>
            <p:nvPicPr>
              <p:cNvPr id="25" name="Object 5">
                <a:extLst>
                  <a:ext uri="{FF2B5EF4-FFF2-40B4-BE49-F238E27FC236}">
                    <a16:creationId xmlns:a16="http://schemas.microsoft.com/office/drawing/2014/main" id="{75881265-C01D-4294-ACCB-D9F376CE1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76520" y="1691530"/>
                <a:ext cx="1390240" cy="942748"/>
              </a:xfrm>
              <a:prstGeom prst="rect">
                <a:avLst/>
              </a:prstGeom>
            </p:spPr>
          </p:pic>
        </p:grpSp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26BDFB2E-5F75-4127-A614-FBA5A1F99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8061" y="2502466"/>
              <a:ext cx="2725485" cy="272548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384A59-F69C-4286-97C1-144156B08520}"/>
              </a:ext>
            </a:extLst>
          </p:cNvPr>
          <p:cNvSpPr txBox="1"/>
          <p:nvPr/>
        </p:nvSpPr>
        <p:spPr>
          <a:xfrm>
            <a:off x="2722903" y="1036678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DECD658-91C3-4BBD-A9D7-EDFCF8E33307}"/>
              </a:ext>
            </a:extLst>
          </p:cNvPr>
          <p:cNvGrpSpPr/>
          <p:nvPr/>
        </p:nvGrpSpPr>
        <p:grpSpPr>
          <a:xfrm>
            <a:off x="2059209" y="1617692"/>
            <a:ext cx="3841987" cy="1023626"/>
            <a:chOff x="2059208" y="1006611"/>
            <a:chExt cx="3841987" cy="102362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2059208" y="1994379"/>
              <a:ext cx="3841987" cy="35858"/>
              <a:chOff x="2083769" y="3585130"/>
              <a:chExt cx="3841987" cy="35858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83769" y="3585130"/>
                <a:ext cx="3841987" cy="35858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6A71E4-8EDA-4FF9-B7D7-2CD665BF72E1}"/>
                </a:ext>
              </a:extLst>
            </p:cNvPr>
            <p:cNvSpPr txBox="1"/>
            <p:nvPr/>
          </p:nvSpPr>
          <p:spPr>
            <a:xfrm>
              <a:off x="2458669" y="1006611"/>
              <a:ext cx="3043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   </a:t>
              </a:r>
              <a:r>
                <a:rPr lang="ko-KR" altLang="en-US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가정통신문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0E441B-F9B6-4068-BCAF-2420089BE0BD}"/>
              </a:ext>
            </a:extLst>
          </p:cNvPr>
          <p:cNvSpPr txBox="1"/>
          <p:nvPr/>
        </p:nvSpPr>
        <p:spPr>
          <a:xfrm>
            <a:off x="1109662" y="31480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BCD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009524" cy="11323810"/>
            <a:chOff x="0" y="0"/>
            <a:chExt cx="8009524" cy="113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09524" cy="11323810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684640" y="-1083841"/>
            <a:ext cx="17378804" cy="1349149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61708" y="2514842"/>
            <a:ext cx="8841208" cy="690313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991792" y="1112298"/>
            <a:ext cx="3976822" cy="35858"/>
            <a:chOff x="2016351" y="1131295"/>
            <a:chExt cx="3976822" cy="358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6351" y="1131295"/>
              <a:ext cx="3976822" cy="35858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91E97F9-3B4B-4237-8B61-440FAA74A3D1}"/>
              </a:ext>
            </a:extLst>
          </p:cNvPr>
          <p:cNvSpPr txBox="1"/>
          <p:nvPr/>
        </p:nvSpPr>
        <p:spPr>
          <a:xfrm>
            <a:off x="2722903" y="1050268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62A107-1DDF-4A9E-883F-BF7E13AEDED7}"/>
              </a:ext>
            </a:extLst>
          </p:cNvPr>
          <p:cNvSpPr txBox="1"/>
          <p:nvPr/>
        </p:nvSpPr>
        <p:spPr>
          <a:xfrm>
            <a:off x="2486195" y="162651"/>
            <a:ext cx="304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</a:t>
            </a:r>
            <a:r>
              <a:rPr lang="ko-KR" altLang="en-US" sz="48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가정통신문</a:t>
            </a:r>
          </a:p>
        </p:txBody>
      </p:sp>
      <p:grpSp>
        <p:nvGrpSpPr>
          <p:cNvPr id="48" name="그룹 1002">
            <a:extLst>
              <a:ext uri="{FF2B5EF4-FFF2-40B4-BE49-F238E27FC236}">
                <a16:creationId xmlns:a16="http://schemas.microsoft.com/office/drawing/2014/main" id="{71486772-6835-407C-A418-7D04EB5B5DAC}"/>
              </a:ext>
            </a:extLst>
          </p:cNvPr>
          <p:cNvGrpSpPr/>
          <p:nvPr/>
        </p:nvGrpSpPr>
        <p:grpSpPr>
          <a:xfrm>
            <a:off x="732586" y="1409937"/>
            <a:ext cx="538913" cy="538913"/>
            <a:chOff x="732586" y="1409937"/>
            <a:chExt cx="538913" cy="538913"/>
          </a:xfrm>
        </p:grpSpPr>
        <p:pic>
          <p:nvPicPr>
            <p:cNvPr id="49" name="Object 6">
              <a:extLst>
                <a:ext uri="{FF2B5EF4-FFF2-40B4-BE49-F238E27FC236}">
                  <a16:creationId xmlns:a16="http://schemas.microsoft.com/office/drawing/2014/main" id="{CEB322AA-C560-4457-8D72-D2421CE68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586" y="1409937"/>
              <a:ext cx="538913" cy="538913"/>
            </a:xfrm>
            <a:prstGeom prst="rect">
              <a:avLst/>
            </a:prstGeom>
          </p:spPr>
        </p:pic>
      </p:grpSp>
      <p:grpSp>
        <p:nvGrpSpPr>
          <p:cNvPr id="50" name="그룹 1003">
            <a:extLst>
              <a:ext uri="{FF2B5EF4-FFF2-40B4-BE49-F238E27FC236}">
                <a16:creationId xmlns:a16="http://schemas.microsoft.com/office/drawing/2014/main" id="{8A5935DD-1D52-4484-B9E2-8DC8C75A58AD}"/>
              </a:ext>
            </a:extLst>
          </p:cNvPr>
          <p:cNvGrpSpPr/>
          <p:nvPr/>
        </p:nvGrpSpPr>
        <p:grpSpPr>
          <a:xfrm>
            <a:off x="6738025" y="1409937"/>
            <a:ext cx="538913" cy="538913"/>
            <a:chOff x="6738025" y="1409937"/>
            <a:chExt cx="538913" cy="538913"/>
          </a:xfrm>
        </p:grpSpPr>
        <p:pic>
          <p:nvPicPr>
            <p:cNvPr id="51" name="Object 9">
              <a:extLst>
                <a:ext uri="{FF2B5EF4-FFF2-40B4-BE49-F238E27FC236}">
                  <a16:creationId xmlns:a16="http://schemas.microsoft.com/office/drawing/2014/main" id="{F819F8F1-F535-494E-BEEE-F2CF27324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8025" y="1409937"/>
              <a:ext cx="538913" cy="538913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D028C48-12B6-48A1-B2DF-EFDE3B0D144D}"/>
              </a:ext>
            </a:extLst>
          </p:cNvPr>
          <p:cNvSpPr txBox="1"/>
          <p:nvPr/>
        </p:nvSpPr>
        <p:spPr>
          <a:xfrm>
            <a:off x="1109662" y="26908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5155" y="1090612"/>
            <a:ext cx="6960213" cy="9175750"/>
            <a:chOff x="524655" y="1191037"/>
            <a:chExt cx="6960213" cy="89417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955451" y="-3279831"/>
              <a:ext cx="13920427" cy="17883471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655" y="1191037"/>
              <a:ext cx="6960213" cy="894173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60669" y="1928812"/>
            <a:ext cx="4073285" cy="35858"/>
            <a:chOff x="1960669" y="2276736"/>
            <a:chExt cx="4073285" cy="358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0669" y="2276736"/>
              <a:ext cx="4073285" cy="358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531122" y="9775927"/>
            <a:ext cx="931340" cy="458685"/>
            <a:chOff x="3539092" y="6911022"/>
            <a:chExt cx="931340" cy="45868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9092" y="6911022"/>
              <a:ext cx="931340" cy="458685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5CF00A41-5ADA-4B5D-9073-1887906684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205062"/>
            <a:ext cx="1174616" cy="118323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CA04685-ABD0-41B7-AA49-260A4D501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2" y="176212"/>
            <a:ext cx="1181113" cy="11832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2378C0-BDF1-42F8-9AA9-FCD8DDE2EFFE}"/>
              </a:ext>
            </a:extLst>
          </p:cNvPr>
          <p:cNvSpPr txBox="1"/>
          <p:nvPr/>
        </p:nvSpPr>
        <p:spPr>
          <a:xfrm>
            <a:off x="2722903" y="1046321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8A3A5F-FE3F-4ED0-B6DC-BF8168A63D87}"/>
              </a:ext>
            </a:extLst>
          </p:cNvPr>
          <p:cNvSpPr txBox="1"/>
          <p:nvPr/>
        </p:nvSpPr>
        <p:spPr>
          <a:xfrm>
            <a:off x="2458669" y="1090612"/>
            <a:ext cx="304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</a:t>
            </a:r>
            <a:r>
              <a:rPr lang="ko-KR" altLang="en-US" sz="48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가정통신문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1E5E64-8E1C-4B5E-BE68-7400464F7664}"/>
              </a:ext>
            </a:extLst>
          </p:cNvPr>
          <p:cNvSpPr txBox="1"/>
          <p:nvPr/>
        </p:nvSpPr>
        <p:spPr>
          <a:xfrm>
            <a:off x="1109662" y="26908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5919" y="927574"/>
            <a:ext cx="6697685" cy="9535638"/>
            <a:chOff x="655919" y="1415339"/>
            <a:chExt cx="6697685" cy="102866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919" y="1415339"/>
              <a:ext cx="6697685" cy="102866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58187" y="5971939"/>
            <a:ext cx="1047150" cy="1047276"/>
            <a:chOff x="258187" y="6459705"/>
            <a:chExt cx="1047150" cy="104727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2640000">
              <a:off x="258187" y="6459705"/>
              <a:ext cx="1047150" cy="104727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833819" y="8269462"/>
            <a:ext cx="911503" cy="911613"/>
            <a:chOff x="6833819" y="8269462"/>
            <a:chExt cx="911503" cy="91161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840000">
              <a:off x="6833819" y="8269462"/>
              <a:ext cx="911503" cy="91161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843228" y="5537699"/>
            <a:ext cx="958733" cy="2096558"/>
            <a:chOff x="6843228" y="5537699"/>
            <a:chExt cx="958733" cy="209655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60000">
              <a:off x="6843228" y="5537699"/>
              <a:ext cx="958733" cy="209655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6452" y="7436694"/>
            <a:ext cx="814171" cy="814270"/>
            <a:chOff x="136452" y="7924460"/>
            <a:chExt cx="814171" cy="81427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140000">
              <a:off x="136452" y="7924460"/>
              <a:ext cx="814171" cy="81427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200282" y="3900718"/>
            <a:ext cx="866305" cy="1894435"/>
            <a:chOff x="-200282" y="4388484"/>
            <a:chExt cx="866305" cy="189443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6540000">
              <a:off x="-200282" y="4388484"/>
              <a:ext cx="866305" cy="189443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67597" y="557212"/>
            <a:ext cx="315721" cy="703468"/>
            <a:chOff x="1467597" y="1044978"/>
            <a:chExt cx="315721" cy="703468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7597" y="1044978"/>
              <a:ext cx="315721" cy="70346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928232" y="557212"/>
            <a:ext cx="315721" cy="703468"/>
            <a:chOff x="2928232" y="1044978"/>
            <a:chExt cx="315721" cy="7034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8232" y="1044978"/>
              <a:ext cx="315721" cy="70346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4388867" y="557212"/>
            <a:ext cx="315721" cy="703468"/>
            <a:chOff x="4388867" y="1044978"/>
            <a:chExt cx="315721" cy="7034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8867" y="1044978"/>
              <a:ext cx="315721" cy="70346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5849502" y="557212"/>
            <a:ext cx="315721" cy="703468"/>
            <a:chOff x="5849502" y="1044978"/>
            <a:chExt cx="315721" cy="70346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9502" y="1044978"/>
              <a:ext cx="315721" cy="70346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7300A0F-4AC6-4D84-9039-555F7356D41F}"/>
              </a:ext>
            </a:extLst>
          </p:cNvPr>
          <p:cNvSpPr txBox="1"/>
          <p:nvPr/>
        </p:nvSpPr>
        <p:spPr>
          <a:xfrm>
            <a:off x="2722903" y="1036678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973B07D-349C-4F1C-B653-BA7890EC2847}"/>
              </a:ext>
            </a:extLst>
          </p:cNvPr>
          <p:cNvGrpSpPr/>
          <p:nvPr/>
        </p:nvGrpSpPr>
        <p:grpSpPr>
          <a:xfrm>
            <a:off x="2059209" y="1171507"/>
            <a:ext cx="3841987" cy="1001263"/>
            <a:chOff x="2059208" y="1028974"/>
            <a:chExt cx="3841987" cy="1001263"/>
          </a:xfrm>
        </p:grpSpPr>
        <p:grpSp>
          <p:nvGrpSpPr>
            <p:cNvPr id="38" name="그룹 1007">
              <a:extLst>
                <a:ext uri="{FF2B5EF4-FFF2-40B4-BE49-F238E27FC236}">
                  <a16:creationId xmlns:a16="http://schemas.microsoft.com/office/drawing/2014/main" id="{51B5A6E0-2678-4B68-A2F6-D5D57ED89AD3}"/>
                </a:ext>
              </a:extLst>
            </p:cNvPr>
            <p:cNvGrpSpPr/>
            <p:nvPr/>
          </p:nvGrpSpPr>
          <p:grpSpPr>
            <a:xfrm>
              <a:off x="2059208" y="1994379"/>
              <a:ext cx="3841987" cy="35858"/>
              <a:chOff x="2083769" y="3585130"/>
              <a:chExt cx="3841987" cy="35858"/>
            </a:xfrm>
          </p:grpSpPr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7DC703D9-ACF2-4714-898A-D46047A87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083769" y="3585130"/>
                <a:ext cx="3841987" cy="35858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9462BE-4202-46A4-A1C2-F986D64E9E6E}"/>
                </a:ext>
              </a:extLst>
            </p:cNvPr>
            <p:cNvSpPr txBox="1"/>
            <p:nvPr/>
          </p:nvSpPr>
          <p:spPr>
            <a:xfrm>
              <a:off x="2397852" y="1028974"/>
              <a:ext cx="3043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   </a:t>
              </a:r>
              <a:r>
                <a:rPr lang="ko-KR" altLang="en-US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가정통신문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65D04AE-FFED-4C69-8D9B-9764B6D7E2C9}"/>
              </a:ext>
            </a:extLst>
          </p:cNvPr>
          <p:cNvSpPr txBox="1"/>
          <p:nvPr/>
        </p:nvSpPr>
        <p:spPr>
          <a:xfrm>
            <a:off x="1109662" y="27670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E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5761" y="453090"/>
            <a:ext cx="6928305" cy="9951760"/>
            <a:chOff x="540609" y="1090298"/>
            <a:chExt cx="6928305" cy="91432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609" y="1090298"/>
              <a:ext cx="6928305" cy="914321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860929" y="6790586"/>
            <a:ext cx="837940" cy="782440"/>
            <a:chOff x="6860929" y="6790586"/>
            <a:chExt cx="837940" cy="78244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0000">
              <a:off x="6860929" y="6790586"/>
              <a:ext cx="837940" cy="7824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51140" y="9722763"/>
            <a:ext cx="886586" cy="827863"/>
            <a:chOff x="130036" y="8731962"/>
            <a:chExt cx="886586" cy="82786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0000">
              <a:off x="130036" y="8731962"/>
              <a:ext cx="886586" cy="82786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04293" y="803219"/>
            <a:ext cx="1496422" cy="1496422"/>
            <a:chOff x="804293" y="803219"/>
            <a:chExt cx="1496422" cy="149642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80000">
              <a:off x="804293" y="803219"/>
              <a:ext cx="1496422" cy="149642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0825" y="2823836"/>
            <a:ext cx="1172964" cy="1172964"/>
            <a:chOff x="40825" y="2823836"/>
            <a:chExt cx="1172964" cy="117296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880000">
              <a:off x="40825" y="2823836"/>
              <a:ext cx="1172964" cy="117296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249418" y="8309011"/>
            <a:ext cx="1496422" cy="1496422"/>
            <a:chOff x="6249418" y="8309011"/>
            <a:chExt cx="1496422" cy="149642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920000">
              <a:off x="6249418" y="8309011"/>
              <a:ext cx="1496422" cy="149642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8097C95-A4E1-4CBC-9D11-0D51EC170490}"/>
              </a:ext>
            </a:extLst>
          </p:cNvPr>
          <p:cNvSpPr txBox="1"/>
          <p:nvPr/>
        </p:nvSpPr>
        <p:spPr>
          <a:xfrm>
            <a:off x="2722903" y="1036678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396C47A-0F44-411E-B598-0CEF4ACAF8DB}"/>
              </a:ext>
            </a:extLst>
          </p:cNvPr>
          <p:cNvGrpSpPr/>
          <p:nvPr/>
        </p:nvGrpSpPr>
        <p:grpSpPr>
          <a:xfrm>
            <a:off x="2059209" y="938212"/>
            <a:ext cx="3841987" cy="1001263"/>
            <a:chOff x="2059208" y="1028974"/>
            <a:chExt cx="3841987" cy="1001263"/>
          </a:xfrm>
        </p:grpSpPr>
        <p:grpSp>
          <p:nvGrpSpPr>
            <p:cNvPr id="32" name="그룹 1007">
              <a:extLst>
                <a:ext uri="{FF2B5EF4-FFF2-40B4-BE49-F238E27FC236}">
                  <a16:creationId xmlns:a16="http://schemas.microsoft.com/office/drawing/2014/main" id="{95657C01-5C3F-471D-8B61-C71CC8CAE1D7}"/>
                </a:ext>
              </a:extLst>
            </p:cNvPr>
            <p:cNvGrpSpPr/>
            <p:nvPr/>
          </p:nvGrpSpPr>
          <p:grpSpPr>
            <a:xfrm>
              <a:off x="2059208" y="1994379"/>
              <a:ext cx="3841987" cy="35858"/>
              <a:chOff x="2083769" y="3585130"/>
              <a:chExt cx="3841987" cy="35858"/>
            </a:xfrm>
          </p:grpSpPr>
          <p:pic>
            <p:nvPicPr>
              <p:cNvPr id="36" name="Object 21">
                <a:extLst>
                  <a:ext uri="{FF2B5EF4-FFF2-40B4-BE49-F238E27FC236}">
                    <a16:creationId xmlns:a16="http://schemas.microsoft.com/office/drawing/2014/main" id="{882742FA-5191-4A08-86E2-32DC06813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083769" y="3585130"/>
                <a:ext cx="3841987" cy="35858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B12903-F583-49C2-A3E6-7C1DA9E70220}"/>
                </a:ext>
              </a:extLst>
            </p:cNvPr>
            <p:cNvSpPr txBox="1"/>
            <p:nvPr/>
          </p:nvSpPr>
          <p:spPr>
            <a:xfrm>
              <a:off x="2397852" y="1028974"/>
              <a:ext cx="3043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   </a:t>
              </a:r>
              <a:r>
                <a:rPr lang="ko-KR" altLang="en-US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가정통신문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2016FF-BFE5-4CE5-A847-4FF4DD2AD141}"/>
              </a:ext>
            </a:extLst>
          </p:cNvPr>
          <p:cNvSpPr txBox="1"/>
          <p:nvPr/>
        </p:nvSpPr>
        <p:spPr>
          <a:xfrm>
            <a:off x="1109662" y="27670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1109" y="802119"/>
            <a:ext cx="6928305" cy="9564667"/>
            <a:chOff x="540609" y="1090298"/>
            <a:chExt cx="6928305" cy="91432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609" y="1090298"/>
              <a:ext cx="6928305" cy="914321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8203" y="6468526"/>
            <a:ext cx="1273651" cy="1273651"/>
            <a:chOff x="198203" y="6468526"/>
            <a:chExt cx="1273651" cy="12736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020000">
              <a:off x="198203" y="6468526"/>
              <a:ext cx="1273651" cy="12736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9951" y="8398277"/>
            <a:ext cx="907463" cy="907463"/>
            <a:chOff x="189951" y="8398277"/>
            <a:chExt cx="907463" cy="90746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9360000">
              <a:off x="189951" y="8398277"/>
              <a:ext cx="907463" cy="90746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205556" y="2270964"/>
            <a:ext cx="1311393" cy="1311393"/>
            <a:chOff x="6205556" y="2270964"/>
            <a:chExt cx="1311393" cy="131139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4020000">
              <a:off x="6205556" y="2270964"/>
              <a:ext cx="1311393" cy="131139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881659" y="4409757"/>
            <a:ext cx="896928" cy="896928"/>
            <a:chOff x="6881659" y="4409757"/>
            <a:chExt cx="896928" cy="89692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9360000">
              <a:off x="6881659" y="4409757"/>
              <a:ext cx="896928" cy="89692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0B1B2A-34E4-4613-BD67-141C5AD053F0}"/>
              </a:ext>
            </a:extLst>
          </p:cNvPr>
          <p:cNvSpPr txBox="1"/>
          <p:nvPr/>
        </p:nvSpPr>
        <p:spPr>
          <a:xfrm>
            <a:off x="2722903" y="1036678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FCA926F-02DD-4012-B17A-F9AA6CA79F72}"/>
              </a:ext>
            </a:extLst>
          </p:cNvPr>
          <p:cNvGrpSpPr/>
          <p:nvPr/>
        </p:nvGrpSpPr>
        <p:grpSpPr>
          <a:xfrm>
            <a:off x="2059209" y="862012"/>
            <a:ext cx="3841987" cy="1001263"/>
            <a:chOff x="2059208" y="1028974"/>
            <a:chExt cx="3841987" cy="1001263"/>
          </a:xfrm>
        </p:grpSpPr>
        <p:grpSp>
          <p:nvGrpSpPr>
            <p:cNvPr id="26" name="그룹 1007">
              <a:extLst>
                <a:ext uri="{FF2B5EF4-FFF2-40B4-BE49-F238E27FC236}">
                  <a16:creationId xmlns:a16="http://schemas.microsoft.com/office/drawing/2014/main" id="{754AB472-A025-4D1D-B2D9-5EFF22275D44}"/>
                </a:ext>
              </a:extLst>
            </p:cNvPr>
            <p:cNvGrpSpPr/>
            <p:nvPr/>
          </p:nvGrpSpPr>
          <p:grpSpPr>
            <a:xfrm>
              <a:off x="2059208" y="1994379"/>
              <a:ext cx="3841987" cy="35858"/>
              <a:chOff x="2083769" y="3585130"/>
              <a:chExt cx="3841987" cy="35858"/>
            </a:xfrm>
          </p:grpSpPr>
          <p:pic>
            <p:nvPicPr>
              <p:cNvPr id="29" name="Object 21">
                <a:extLst>
                  <a:ext uri="{FF2B5EF4-FFF2-40B4-BE49-F238E27FC236}">
                    <a16:creationId xmlns:a16="http://schemas.microsoft.com/office/drawing/2014/main" id="{EB0FC6F3-3935-4445-B3D0-3B178B405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083769" y="3585130"/>
                <a:ext cx="3841987" cy="3585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8F34DA-76B2-4F73-B09E-622CFA6469E7}"/>
                </a:ext>
              </a:extLst>
            </p:cNvPr>
            <p:cNvSpPr txBox="1"/>
            <p:nvPr/>
          </p:nvSpPr>
          <p:spPr>
            <a:xfrm>
              <a:off x="2397852" y="1028974"/>
              <a:ext cx="3043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   </a:t>
              </a:r>
              <a:r>
                <a:rPr lang="ko-KR" altLang="en-US" sz="4800" dirty="0">
                  <a:latin typeface="나눔손글씨 장미체" panose="02000503000000000000" pitchFamily="2" charset="-127"/>
                  <a:ea typeface="나눔손글씨 장미체" panose="02000503000000000000" pitchFamily="2" charset="-127"/>
                </a:rPr>
                <a:t>가정통신문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B50EEB4-B55F-440F-A0BF-A71B573BF608}"/>
              </a:ext>
            </a:extLst>
          </p:cNvPr>
          <p:cNvSpPr txBox="1"/>
          <p:nvPr/>
        </p:nvSpPr>
        <p:spPr>
          <a:xfrm>
            <a:off x="1109662" y="26146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09524" cy="113238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11150" y="557213"/>
            <a:ext cx="1009634" cy="972068"/>
            <a:chOff x="623332" y="1119614"/>
            <a:chExt cx="1297452" cy="13006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32" y="1119614"/>
              <a:ext cx="1297452" cy="13006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277502" y="557213"/>
            <a:ext cx="1009634" cy="972068"/>
            <a:chOff x="1989684" y="1119614"/>
            <a:chExt cx="1297452" cy="130061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9684" y="1119614"/>
              <a:ext cx="1297452" cy="13006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643854" y="557213"/>
            <a:ext cx="1009634" cy="972068"/>
            <a:chOff x="3356036" y="1119614"/>
            <a:chExt cx="1297452" cy="130061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6036" y="1119614"/>
              <a:ext cx="1297452" cy="130061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010206" y="557213"/>
            <a:ext cx="1009634" cy="972068"/>
            <a:chOff x="4722388" y="1119614"/>
            <a:chExt cx="1297452" cy="130061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2388" y="1119614"/>
              <a:ext cx="1297452" cy="130061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376557" y="557213"/>
            <a:ext cx="1009634" cy="972068"/>
            <a:chOff x="6088739" y="1119614"/>
            <a:chExt cx="1297452" cy="130061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8739" y="1119614"/>
              <a:ext cx="1297452" cy="13006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AACA6-B1CA-4FAB-A887-2306596E0721}"/>
              </a:ext>
            </a:extLst>
          </p:cNvPr>
          <p:cNvSpPr txBox="1"/>
          <p:nvPr/>
        </p:nvSpPr>
        <p:spPr>
          <a:xfrm>
            <a:off x="1033462" y="481012"/>
            <a:ext cx="477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가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6E709F-274D-41CC-BB5C-F8F2838EB456}"/>
              </a:ext>
            </a:extLst>
          </p:cNvPr>
          <p:cNvSpPr txBox="1"/>
          <p:nvPr/>
        </p:nvSpPr>
        <p:spPr>
          <a:xfrm>
            <a:off x="2460990" y="481012"/>
            <a:ext cx="477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정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BCE3AC-96C7-4A59-8026-B95B19DB3B18}"/>
              </a:ext>
            </a:extLst>
          </p:cNvPr>
          <p:cNvSpPr txBox="1"/>
          <p:nvPr/>
        </p:nvSpPr>
        <p:spPr>
          <a:xfrm>
            <a:off x="3832590" y="557212"/>
            <a:ext cx="477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6A1C23-1E41-4C87-B41F-EF320B8C1F92}"/>
              </a:ext>
            </a:extLst>
          </p:cNvPr>
          <p:cNvSpPr txBox="1"/>
          <p:nvPr/>
        </p:nvSpPr>
        <p:spPr>
          <a:xfrm>
            <a:off x="5224462" y="557212"/>
            <a:ext cx="477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신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C4871-B59F-4DC5-BDA6-7DB1185A326E}"/>
              </a:ext>
            </a:extLst>
          </p:cNvPr>
          <p:cNvSpPr txBox="1"/>
          <p:nvPr/>
        </p:nvSpPr>
        <p:spPr>
          <a:xfrm>
            <a:off x="6575790" y="557212"/>
            <a:ext cx="477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3E9682-ABC8-4077-BA43-FCA76D8D1D31}"/>
              </a:ext>
            </a:extLst>
          </p:cNvPr>
          <p:cNvSpPr txBox="1"/>
          <p:nvPr/>
        </p:nvSpPr>
        <p:spPr>
          <a:xfrm>
            <a:off x="2722903" y="1050268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  <p:grpSp>
        <p:nvGrpSpPr>
          <p:cNvPr id="25" name="그룹 1001">
            <a:extLst>
              <a:ext uri="{FF2B5EF4-FFF2-40B4-BE49-F238E27FC236}">
                <a16:creationId xmlns:a16="http://schemas.microsoft.com/office/drawing/2014/main" id="{A9514458-FE04-44ED-AEDC-D1E055626DDC}"/>
              </a:ext>
            </a:extLst>
          </p:cNvPr>
          <p:cNvGrpSpPr/>
          <p:nvPr/>
        </p:nvGrpSpPr>
        <p:grpSpPr>
          <a:xfrm>
            <a:off x="528026" y="1779218"/>
            <a:ext cx="7086599" cy="8672882"/>
            <a:chOff x="4738321" y="948608"/>
            <a:chExt cx="5933180" cy="8365701"/>
          </a:xfrm>
        </p:grpSpPr>
        <p:pic>
          <p:nvPicPr>
            <p:cNvPr id="26" name="Object 2">
              <a:extLst>
                <a:ext uri="{FF2B5EF4-FFF2-40B4-BE49-F238E27FC236}">
                  <a16:creationId xmlns:a16="http://schemas.microsoft.com/office/drawing/2014/main" id="{1A7F5B36-6DE9-43C6-A986-579C5A7B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522060" y="2164869"/>
              <a:ext cx="8365701" cy="593318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89986A-340D-443F-B3F7-116E3C0CF1F7}"/>
              </a:ext>
            </a:extLst>
          </p:cNvPr>
          <p:cNvSpPr txBox="1"/>
          <p:nvPr/>
        </p:nvSpPr>
        <p:spPr>
          <a:xfrm>
            <a:off x="1109662" y="26146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009524" cy="11323810"/>
            <a:chOff x="0" y="0"/>
            <a:chExt cx="8009524" cy="113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09524" cy="113238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0771" y="10617067"/>
            <a:ext cx="1646300" cy="489896"/>
            <a:chOff x="557139" y="8811444"/>
            <a:chExt cx="1646300" cy="4898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139" y="8811444"/>
              <a:ext cx="1646300" cy="4898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53358" y="10617067"/>
            <a:ext cx="1646300" cy="489896"/>
            <a:chOff x="5806085" y="8811444"/>
            <a:chExt cx="1646300" cy="48989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085" y="8811444"/>
              <a:ext cx="1646300" cy="48989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970097" y="881316"/>
            <a:ext cx="4127051" cy="1212560"/>
            <a:chOff x="1024781" y="4436828"/>
            <a:chExt cx="5959962" cy="1931586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024781" y="4436828"/>
              <a:ext cx="1926889" cy="1931586"/>
              <a:chOff x="1024781" y="4436828"/>
              <a:chExt cx="1926889" cy="193158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24781" y="4436828"/>
                <a:ext cx="1926889" cy="1931586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3041317" y="4436828"/>
              <a:ext cx="1926889" cy="1931586"/>
              <a:chOff x="3041317" y="4436828"/>
              <a:chExt cx="1926889" cy="1931586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1317" y="4436828"/>
                <a:ext cx="1926889" cy="193158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5057854" y="4436828"/>
              <a:ext cx="1926889" cy="1931586"/>
              <a:chOff x="5057854" y="4436828"/>
              <a:chExt cx="1926889" cy="1931586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57854" y="4436828"/>
                <a:ext cx="1926889" cy="1931586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32297" y="760087"/>
            <a:ext cx="1722477" cy="534706"/>
            <a:chOff x="32297" y="760087"/>
            <a:chExt cx="1722477" cy="53470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32297" y="760087"/>
              <a:ext cx="1722477" cy="534706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6385138" y="760087"/>
            <a:ext cx="1722477" cy="534706"/>
            <a:chOff x="6385138" y="760087"/>
            <a:chExt cx="1722477" cy="534706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500000">
              <a:off x="6385138" y="760087"/>
              <a:ext cx="1722477" cy="534706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0" y="-67309"/>
            <a:ext cx="8010525" cy="489897"/>
            <a:chOff x="-41524" y="9292274"/>
            <a:chExt cx="8092571" cy="2143939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1524" y="9292274"/>
              <a:ext cx="8092571" cy="2143939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0420" y="498931"/>
            <a:ext cx="2212548" cy="2169329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90862" y="542977"/>
            <a:ext cx="2200393" cy="2181485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38662" y="546423"/>
            <a:ext cx="2188238" cy="2187563"/>
          </a:xfrm>
          <a:prstGeom prst="rect">
            <a:avLst/>
          </a:prstGeom>
        </p:spPr>
      </p:pic>
      <p:grpSp>
        <p:nvGrpSpPr>
          <p:cNvPr id="42" name="그룹 1003">
            <a:extLst>
              <a:ext uri="{FF2B5EF4-FFF2-40B4-BE49-F238E27FC236}">
                <a16:creationId xmlns:a16="http://schemas.microsoft.com/office/drawing/2014/main" id="{C0326F16-C297-4C57-86F8-B546824D7558}"/>
              </a:ext>
            </a:extLst>
          </p:cNvPr>
          <p:cNvGrpSpPr/>
          <p:nvPr/>
        </p:nvGrpSpPr>
        <p:grpSpPr>
          <a:xfrm>
            <a:off x="4187762" y="10622074"/>
            <a:ext cx="1646300" cy="489896"/>
            <a:chOff x="5806085" y="8811444"/>
            <a:chExt cx="1646300" cy="489896"/>
          </a:xfrm>
        </p:grpSpPr>
        <p:pic>
          <p:nvPicPr>
            <p:cNvPr id="44" name="Object 8">
              <a:extLst>
                <a:ext uri="{FF2B5EF4-FFF2-40B4-BE49-F238E27FC236}">
                  <a16:creationId xmlns:a16="http://schemas.microsoft.com/office/drawing/2014/main" id="{BC93DA92-2ADF-446B-B615-C497889C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085" y="8811444"/>
              <a:ext cx="1646300" cy="489896"/>
            </a:xfrm>
            <a:prstGeom prst="rect">
              <a:avLst/>
            </a:prstGeom>
          </p:spPr>
        </p:pic>
      </p:grpSp>
      <p:grpSp>
        <p:nvGrpSpPr>
          <p:cNvPr id="45" name="그룹 1003">
            <a:extLst>
              <a:ext uri="{FF2B5EF4-FFF2-40B4-BE49-F238E27FC236}">
                <a16:creationId xmlns:a16="http://schemas.microsoft.com/office/drawing/2014/main" id="{BB2B3E93-1F51-4B19-BE5A-683131C2EA50}"/>
              </a:ext>
            </a:extLst>
          </p:cNvPr>
          <p:cNvGrpSpPr/>
          <p:nvPr/>
        </p:nvGrpSpPr>
        <p:grpSpPr>
          <a:xfrm>
            <a:off x="6168962" y="10593728"/>
            <a:ext cx="1646300" cy="489896"/>
            <a:chOff x="5806085" y="8811444"/>
            <a:chExt cx="1646300" cy="489896"/>
          </a:xfrm>
        </p:grpSpPr>
        <p:pic>
          <p:nvPicPr>
            <p:cNvPr id="47" name="Object 8">
              <a:extLst>
                <a:ext uri="{FF2B5EF4-FFF2-40B4-BE49-F238E27FC236}">
                  <a16:creationId xmlns:a16="http://schemas.microsoft.com/office/drawing/2014/main" id="{337326DF-3FDF-4110-BD4C-11E05F524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085" y="8811444"/>
              <a:ext cx="1646300" cy="489896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6D88AE-A810-4571-B7E2-DFA2CF25C994}"/>
              </a:ext>
            </a:extLst>
          </p:cNvPr>
          <p:cNvSpPr txBox="1"/>
          <p:nvPr/>
        </p:nvSpPr>
        <p:spPr>
          <a:xfrm>
            <a:off x="1109662" y="2614612"/>
            <a:ext cx="579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내용작성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CBF1DD-6243-4A04-B61F-5F99970624D7}"/>
              </a:ext>
            </a:extLst>
          </p:cNvPr>
          <p:cNvSpPr txBox="1"/>
          <p:nvPr/>
        </p:nvSpPr>
        <p:spPr>
          <a:xfrm>
            <a:off x="2680994" y="1001825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     00</a:t>
            </a:r>
            <a:r>
              <a:rPr lang="ko-KR" altLang="en-US" sz="3600" dirty="0">
                <a:latin typeface="나눔손글씨 장미체" panose="02000503000000000000" pitchFamily="2" charset="-127"/>
                <a:ea typeface="나눔손글씨 장미체" panose="02000503000000000000" pitchFamily="2" charset="-127"/>
              </a:rPr>
              <a:t>유치원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</Words>
  <Application>Microsoft Office PowerPoint</Application>
  <PresentationFormat>사용자 지정</PresentationFormat>
  <Paragraphs>195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나눔손글씨 장미체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admin</cp:lastModifiedBy>
  <cp:revision>22</cp:revision>
  <dcterms:created xsi:type="dcterms:W3CDTF">2024-04-10T20:46:58Z</dcterms:created>
  <dcterms:modified xsi:type="dcterms:W3CDTF">2024-04-25T06:22:08Z</dcterms:modified>
</cp:coreProperties>
</file>